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220001E-7940-43DD-BEA8-88CA7C6264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747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5591F57-16A6-4712-804D-05D423740D18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C521E5-36B7-471A-9D5F-58C3ACF92216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D71D377-47B8-4F49-B772-0C417870661C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2AA8F4-090B-4FBC-ADC1-8A5BC4286D88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173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82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晨光掠天而過，我心醒來喊說：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morning gilds the skies, my heart awaking cries: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願頌讚歸耶穌！”不論工作、禱告，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Alike at work or prayer,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我要向主倚靠，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Jesus I repair: 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H587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晨光掠天而過</a:t>
            </a:r>
            <a:br>
              <a:rPr lang="zh-CN" altLang="en-US" sz="2400" i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WHEN MORNING GILDS THE SKIES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黑夜要變白晝，當我衷心歌謳：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night becomes as day when from the heart we say: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願頌讚歸耶穌！”黑暗權勢潰崩，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of darkness fear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當它聽聞此聲：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 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this sweet chant the hear: 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日、月、星辰歌唱，天使天軍頌揚：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Sing, suns and stars of space, sing, ye that see His face,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願頌讚歸耶穌！”全地同來響應，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Sing,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all the earth around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齊發歡樂歌聲：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Ring joyous with the sound: 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當我尚存一息，我仍歌唱不已：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 this while life is mine my canticle divine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願頌讚歸耶穌！”唱此永遠歌頌，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 this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eternal song,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直至永世無窮， 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願頌讚歸耶穌！”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Through all the ages long: May Jesus Christ be praised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129</TotalTime>
  <Words>353</Words>
  <Application>Microsoft Office PowerPoint</Application>
  <PresentationFormat>On-screen Show (16:9)</PresentationFormat>
  <Paragraphs>35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H587  晨光掠天而過 WHEN MORNING GILDS THE SKIES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H587 晨光掠天而過 WHEN MORNING GILDS THE SKIES</dc:title>
  <dc:subject>Hymnary 聖徒詩歌</dc:subject>
  <dc:creator>Katholisches Gesangbuch, Wurzburg</dc:creator>
  <cp:lastModifiedBy>Timothy Liang</cp:lastModifiedBy>
  <cp:revision>20</cp:revision>
  <dcterms:created xsi:type="dcterms:W3CDTF">2001-06-28T22:08:53Z</dcterms:created>
  <dcterms:modified xsi:type="dcterms:W3CDTF">2017-08-06T13:45:25Z</dcterms:modified>
</cp:coreProperties>
</file>